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8" r:id="rId6"/>
    <p:sldId id="266" r:id="rId7"/>
    <p:sldId id="261" r:id="rId8"/>
    <p:sldId id="260" r:id="rId9"/>
    <p:sldId id="25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9711-7D87-4AFD-A185-A4D1FB710B1C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0B50-2900-4673-8D9E-9103865C5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04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9711-7D87-4AFD-A185-A4D1FB710B1C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0B50-2900-4673-8D9E-9103865C5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99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9711-7D87-4AFD-A185-A4D1FB710B1C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0B50-2900-4673-8D9E-9103865C5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4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9711-7D87-4AFD-A185-A4D1FB710B1C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0B50-2900-4673-8D9E-9103865C5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8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9711-7D87-4AFD-A185-A4D1FB710B1C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0B50-2900-4673-8D9E-9103865C5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75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9711-7D87-4AFD-A185-A4D1FB710B1C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0B50-2900-4673-8D9E-9103865C5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7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9711-7D87-4AFD-A185-A4D1FB710B1C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0B50-2900-4673-8D9E-9103865C5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94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9711-7D87-4AFD-A185-A4D1FB710B1C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0B50-2900-4673-8D9E-9103865C5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55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9711-7D87-4AFD-A185-A4D1FB710B1C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0B50-2900-4673-8D9E-9103865C5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0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9711-7D87-4AFD-A185-A4D1FB710B1C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0B50-2900-4673-8D9E-9103865C5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9711-7D87-4AFD-A185-A4D1FB710B1C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0B50-2900-4673-8D9E-9103865C5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69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19711-7D87-4AFD-A185-A4D1FB710B1C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00B50-2900-4673-8D9E-9103865C5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94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zley.ox.ac.uk/XDB/ASP/imageViewerV2.asp?filename=\\Vases\\SPIFF\\Images200\\Unatt100to124\\41910\\\\image.tif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95048" y="2010124"/>
            <a:ext cx="6503687" cy="1711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chemeClr val="tx2"/>
                </a:solidFill>
              </a:rPr>
              <a:t>Ancient Greek Toys</a:t>
            </a:r>
            <a:br>
              <a:rPr lang="en-GB" sz="6000" dirty="0" smtClean="0">
                <a:solidFill>
                  <a:schemeClr val="tx2"/>
                </a:solidFill>
              </a:rPr>
            </a:br>
            <a:endParaRPr lang="en-GB" sz="6000" dirty="0">
              <a:solidFill>
                <a:schemeClr val="tx2"/>
              </a:solidFill>
            </a:endParaRPr>
          </a:p>
        </p:txBody>
      </p:sp>
      <p:pic>
        <p:nvPicPr>
          <p:cNvPr id="5" name="Picture 2" descr="J:\Logos\NcleUn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7" y="5733256"/>
            <a:ext cx="2693377" cy="8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J:\Logos\HANCOCK_cmyk_col_po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020" y="5108029"/>
            <a:ext cx="1342549" cy="14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0" descr="F:\773974\Final images\case 1\176a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23447" r="17086" b="12397"/>
          <a:stretch/>
        </p:blipFill>
        <p:spPr bwMode="auto">
          <a:xfrm>
            <a:off x="2698962" y="1359242"/>
            <a:ext cx="6457395" cy="4619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48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t="15906" r="31772"/>
          <a:stretch/>
        </p:blipFill>
        <p:spPr>
          <a:xfrm rot="5400000">
            <a:off x="585980" y="1308039"/>
            <a:ext cx="2739610" cy="3599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65" y="1087395"/>
            <a:ext cx="3317390" cy="4584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29" y="1442099"/>
            <a:ext cx="4498778" cy="387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73" y="415894"/>
            <a:ext cx="4357816" cy="61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2" y="752066"/>
            <a:ext cx="2240692" cy="2676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05" y="2917620"/>
            <a:ext cx="3196282" cy="295041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6" t="28522" r="42740" b="29440"/>
          <a:stretch/>
        </p:blipFill>
        <p:spPr bwMode="auto">
          <a:xfrm>
            <a:off x="6863625" y="912275"/>
            <a:ext cx="3763186" cy="47807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9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4" y="991326"/>
            <a:ext cx="5052164" cy="3792722"/>
          </a:xfrm>
          <a:prstGeom prst="rect">
            <a:avLst/>
          </a:prstGeom>
        </p:spPr>
      </p:pic>
      <p:pic>
        <p:nvPicPr>
          <p:cNvPr id="1026" name="Picture 2" descr="http://www.beazley.ox.ac.uk/Watermark/displayImage.asp?id=%7bFC4D53AB-DD6F-42C2-95D8-5DC362BF0D67%7d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2" b="15178"/>
          <a:stretch/>
        </p:blipFill>
        <p:spPr bwMode="auto">
          <a:xfrm>
            <a:off x="7340253" y="606288"/>
            <a:ext cx="3899466" cy="55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DSCN9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1050" r="34167" b="13812"/>
          <a:stretch>
            <a:fillRect/>
          </a:stretch>
        </p:blipFill>
        <p:spPr bwMode="auto">
          <a:xfrm>
            <a:off x="4893169" y="2568099"/>
            <a:ext cx="1338755" cy="18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SCN899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910" r="25000" b="22221"/>
          <a:stretch/>
        </p:blipFill>
        <p:spPr bwMode="auto">
          <a:xfrm>
            <a:off x="7667949" y="2629760"/>
            <a:ext cx="1750541" cy="183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SCN90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3874" r="27084" b="19444"/>
          <a:stretch/>
        </p:blipFill>
        <p:spPr bwMode="auto">
          <a:xfrm>
            <a:off x="1931982" y="2568099"/>
            <a:ext cx="1525162" cy="16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95" y="1825625"/>
            <a:ext cx="2961810" cy="4351338"/>
          </a:xfrm>
        </p:spPr>
      </p:pic>
    </p:spTree>
    <p:extLst>
      <p:ext uri="{BB962C8B-B14F-4D97-AF65-F5344CB8AC3E}">
        <p14:creationId xmlns:p14="http://schemas.microsoft.com/office/powerpoint/2010/main" val="29664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7053" t="28864" r="38543" b="37727"/>
          <a:stretch/>
        </p:blipFill>
        <p:spPr bwMode="auto">
          <a:xfrm>
            <a:off x="1666325" y="1123520"/>
            <a:ext cx="3175241" cy="2443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8" t="33182" r="35350" b="12955"/>
          <a:stretch>
            <a:fillRect/>
          </a:stretch>
        </p:blipFill>
        <p:spPr bwMode="auto">
          <a:xfrm>
            <a:off x="5542285" y="1569149"/>
            <a:ext cx="4313833" cy="42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99" y="1027906"/>
            <a:ext cx="6550401" cy="4351338"/>
          </a:xfrm>
        </p:spPr>
      </p:pic>
    </p:spTree>
    <p:extLst>
      <p:ext uri="{BB962C8B-B14F-4D97-AF65-F5344CB8AC3E}">
        <p14:creationId xmlns:p14="http://schemas.microsoft.com/office/powerpoint/2010/main" val="425876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Waite</dc:creator>
  <cp:lastModifiedBy>Sally Waite</cp:lastModifiedBy>
  <cp:revision>5</cp:revision>
  <dcterms:created xsi:type="dcterms:W3CDTF">2017-12-08T18:04:57Z</dcterms:created>
  <dcterms:modified xsi:type="dcterms:W3CDTF">2019-10-17T12:46:23Z</dcterms:modified>
</cp:coreProperties>
</file>